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showGuides="1">
      <p:cViewPr varScale="1">
        <p:scale>
          <a:sx n="119" d="100"/>
          <a:sy n="119" d="100"/>
        </p:scale>
        <p:origin x="188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6600E0F8-1B37-C143-A4FB-9A3F865B8707}"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410390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6600E0F8-1B37-C143-A4FB-9A3F865B8707}"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3031816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6600E0F8-1B37-C143-A4FB-9A3F865B8707}"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305145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6600E0F8-1B37-C143-A4FB-9A3F865B8707}"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287369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6600E0F8-1B37-C143-A4FB-9A3F865B8707}"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373904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6600E0F8-1B37-C143-A4FB-9A3F865B8707}" type="datetimeFigureOut">
              <a:rPr lang="es-MX" smtClean="0"/>
              <a:t>06/07/23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79690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6600E0F8-1B37-C143-A4FB-9A3F865B8707}" type="datetimeFigureOut">
              <a:rPr lang="es-MX" smtClean="0"/>
              <a:t>06/07/23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184665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6600E0F8-1B37-C143-A4FB-9A3F865B8707}" type="datetimeFigureOut">
              <a:rPr lang="es-MX" smtClean="0"/>
              <a:t>06/07/23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3699413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0E0F8-1B37-C143-A4FB-9A3F865B8707}" type="datetimeFigureOut">
              <a:rPr lang="es-MX" smtClean="0"/>
              <a:t>06/07/23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9750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MX"/>
              <a:t>Haz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6600E0F8-1B37-C143-A4FB-9A3F865B8707}" type="datetimeFigureOut">
              <a:rPr lang="es-MX" smtClean="0"/>
              <a:t>06/07/23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344096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6600E0F8-1B37-C143-A4FB-9A3F865B8707}" type="datetimeFigureOut">
              <a:rPr lang="es-MX" smtClean="0"/>
              <a:t>06/07/23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86FBA3-F8B3-4946-9969-1A3AD5261701}" type="slidenum">
              <a:rPr lang="es-MX" smtClean="0"/>
              <a:t>‹Nº›</a:t>
            </a:fld>
            <a:endParaRPr lang="es-MX"/>
          </a:p>
        </p:txBody>
      </p:sp>
    </p:spTree>
    <p:extLst>
      <p:ext uri="{BB962C8B-B14F-4D97-AF65-F5344CB8AC3E}">
        <p14:creationId xmlns:p14="http://schemas.microsoft.com/office/powerpoint/2010/main" val="153578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0E0F8-1B37-C143-A4FB-9A3F865B8707}" type="datetimeFigureOut">
              <a:rPr lang="es-MX" smtClean="0"/>
              <a:t>06/07/23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6FBA3-F8B3-4946-9969-1A3AD5261701}" type="slidenum">
              <a:rPr lang="es-MX" smtClean="0"/>
              <a:t>‹Nº›</a:t>
            </a:fld>
            <a:endParaRPr lang="es-MX"/>
          </a:p>
        </p:txBody>
      </p:sp>
    </p:spTree>
    <p:extLst>
      <p:ext uri="{BB962C8B-B14F-4D97-AF65-F5344CB8AC3E}">
        <p14:creationId xmlns:p14="http://schemas.microsoft.com/office/powerpoint/2010/main" val="369075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F6C19-37EC-1F46-A932-90DFA6AFF9EE}"/>
              </a:ext>
            </a:extLst>
          </p:cNvPr>
          <p:cNvSpPr>
            <a:spLocks noGrp="1"/>
          </p:cNvSpPr>
          <p:nvPr>
            <p:ph type="ctrTitle"/>
          </p:nvPr>
        </p:nvSpPr>
        <p:spPr>
          <a:xfrm>
            <a:off x="228600" y="1434597"/>
            <a:ext cx="7772400" cy="835267"/>
          </a:xfrm>
        </p:spPr>
        <p:txBody>
          <a:bodyPr anchor="t">
            <a:noAutofit/>
          </a:bodyPr>
          <a:lstStyle/>
          <a:p>
            <a:pPr algn="l"/>
            <a:r>
              <a:rPr lang="es-MX" b="1" dirty="0">
                <a:solidFill>
                  <a:srgbClr val="C00000"/>
                </a:solidFill>
              </a:rPr>
              <a:t>Avisos generales</a:t>
            </a:r>
          </a:p>
        </p:txBody>
      </p:sp>
      <p:sp>
        <p:nvSpPr>
          <p:cNvPr id="3" name="Subtítulo 2">
            <a:extLst>
              <a:ext uri="{FF2B5EF4-FFF2-40B4-BE49-F238E27FC236}">
                <a16:creationId xmlns:a16="http://schemas.microsoft.com/office/drawing/2014/main" id="{00ACACCD-5E61-0B44-A169-DAE6FB08AE44}"/>
              </a:ext>
            </a:extLst>
          </p:cNvPr>
          <p:cNvSpPr>
            <a:spLocks noGrp="1"/>
          </p:cNvSpPr>
          <p:nvPr>
            <p:ph type="subTitle" idx="1"/>
          </p:nvPr>
        </p:nvSpPr>
        <p:spPr>
          <a:xfrm>
            <a:off x="228599" y="2418959"/>
            <a:ext cx="8528125" cy="1655762"/>
          </a:xfrm>
        </p:spPr>
        <p:txBody>
          <a:bodyPr>
            <a:noAutofit/>
          </a:bodyPr>
          <a:lstStyle/>
          <a:p>
            <a:pPr algn="l"/>
            <a:r>
              <a:rPr lang="es-MX" sz="1800" dirty="0">
                <a:solidFill>
                  <a:schemeClr val="tx1">
                    <a:lumMod val="65000"/>
                    <a:lumOff val="35000"/>
                  </a:schemeClr>
                </a:solidFill>
              </a:rPr>
              <a:t>Lorem ipsum dolor sit amet, consectetur adipiscing elit, sed do eiusmod tempor incididunt ut labore et dolore magna aliqua. Morbi tincidunt augue interdum velit euismod in. Convallis a cras semper auctor neque vitae tempus quam. Duis ut diam quam nulla. Vitae sapien pellentesque habitant morbi tristique senectus et netus et. Porta lorem mollis aliquam ut porttitor leo. Diam maecenas sed enim ut. Viverra nam libero justo laoreet sit amet cursus. Habitasse platea dictumst quisque sagittis purus sit amet volutpat consequat. Enim sed faucibus turpis in eu mi. Elementum facilisis leo vel fringilla. Ipsum dolor sit amet consectetur.</a:t>
            </a:r>
          </a:p>
        </p:txBody>
      </p:sp>
    </p:spTree>
    <p:extLst>
      <p:ext uri="{BB962C8B-B14F-4D97-AF65-F5344CB8AC3E}">
        <p14:creationId xmlns:p14="http://schemas.microsoft.com/office/powerpoint/2010/main" val="3009900"/>
      </p:ext>
    </p:extLst>
  </p:cSld>
  <p:clrMapOvr>
    <a:masterClrMapping/>
  </p:clrMapOvr>
</p:sld>
</file>

<file path=ppt/theme/theme1.xml><?xml version="1.0" encoding="utf-8"?>
<a:theme xmlns:a="http://schemas.openxmlformats.org/drawingml/2006/main" name="Tema de Office">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113</Words>
  <Application>Microsoft Macintosh PowerPoint</Application>
  <PresentationFormat>Carta (216 x 279 mm)</PresentationFormat>
  <Paragraphs>2</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Century Gothic</vt:lpstr>
      <vt:lpstr>Tema de Office</vt:lpstr>
      <vt:lpstr>Avisos generales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Avisos generales</dc:title>
  <dc:creator>Microsoft Office User</dc:creator>
  <cp:lastModifiedBy>Microsoft Office User</cp:lastModifiedBy>
  <cp:revision>2</cp:revision>
  <dcterms:created xsi:type="dcterms:W3CDTF">2023-07-05T21:42:47Z</dcterms:created>
  <dcterms:modified xsi:type="dcterms:W3CDTF">2023-07-06T17:40:26Z</dcterms:modified>
</cp:coreProperties>
</file>